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71" d="100"/>
          <a:sy n="71" d="100"/>
        </p:scale>
        <p:origin x="38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914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4858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010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0583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138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8737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120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5132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1023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9334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072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59BD5-BC5A-431A-A173-1E2587FD99C4}" type="datetimeFigureOut">
              <a:rPr lang="fr-FR" smtClean="0"/>
              <a:t>23/12/2021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2EDF6-5A56-4FEF-9BF2-5E09A4FF45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137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" y="1009650"/>
            <a:ext cx="1242060" cy="12192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257" y="2811780"/>
            <a:ext cx="1242060" cy="12192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990" y="2762250"/>
            <a:ext cx="1242060" cy="121920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230" y="2762250"/>
            <a:ext cx="1242060" cy="121920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370" y="960120"/>
            <a:ext cx="1242060" cy="121920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590" y="868680"/>
            <a:ext cx="1242060" cy="12192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580" y="2708910"/>
            <a:ext cx="1242060" cy="121920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DDDF50"/>
              </a:clrFrom>
              <a:clrTo>
                <a:srgbClr val="DDDF50">
                  <a:alpha val="0"/>
                </a:srgbClr>
              </a:clrTo>
            </a:clrChange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0" t="12813" r="24540" b="7500"/>
          <a:stretch/>
        </p:blipFill>
        <p:spPr>
          <a:xfrm>
            <a:off x="2674620" y="2886075"/>
            <a:ext cx="609600" cy="971550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2518410" y="4191238"/>
            <a:ext cx="520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egg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3750301" y="4191238"/>
            <a:ext cx="757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larvae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5219244" y="4191238"/>
            <a:ext cx="834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nymph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6765324" y="4191238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adult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8145780" y="4191238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infected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084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30476" t="30466" r="38421" b="13106"/>
          <a:stretch/>
        </p:blipFill>
        <p:spPr>
          <a:xfrm>
            <a:off x="3441384" y="1577340"/>
            <a:ext cx="3978592" cy="4060508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622" t="15846" r="29184" b="8016"/>
          <a:stretch/>
        </p:blipFill>
        <p:spPr>
          <a:xfrm>
            <a:off x="3382508" y="1526625"/>
            <a:ext cx="4089121" cy="415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39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</Words>
  <Application>Microsoft Office PowerPoint</Application>
  <PresentationFormat>Grand écran</PresentationFormat>
  <Paragraphs>5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LEFUR</dc:creator>
  <cp:lastModifiedBy>Jean LEFUR</cp:lastModifiedBy>
  <cp:revision>4</cp:revision>
  <dcterms:created xsi:type="dcterms:W3CDTF">2021-12-23T10:20:44Z</dcterms:created>
  <dcterms:modified xsi:type="dcterms:W3CDTF">2021-12-23T13:57:34Z</dcterms:modified>
</cp:coreProperties>
</file>

<file path=docProps/thumbnail.jpeg>
</file>